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notesMasterIdLst>
    <p:notesMasterId r:id="rId13"/>
  </p:notesMasterIdLst>
  <p:sldIdLst>
    <p:sldId id="274" r:id="rId2"/>
    <p:sldId id="275" r:id="rId3"/>
    <p:sldId id="276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5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41E745"/>
    <a:srgbClr val="993300"/>
    <a:srgbClr val="0033CC"/>
    <a:srgbClr val="339966"/>
    <a:srgbClr val="FF0000"/>
    <a:srgbClr val="FF3399"/>
    <a:srgbClr val="FFFF00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3742" autoAdjust="0"/>
  </p:normalViewPr>
  <p:slideViewPr>
    <p:cSldViewPr>
      <p:cViewPr>
        <p:scale>
          <a:sx n="66" d="100"/>
          <a:sy n="66" d="100"/>
        </p:scale>
        <p:origin x="-125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CCDEFEC1-7D56-4AF1-A0BE-194DB4462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BD8B7-7BA2-41C2-A45F-B7708F28A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01054-AE28-4EC4-8A8F-AC6F3D2F2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A9FFC-23EB-486B-8375-F884D74AA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DF1C8-D41C-4AA4-805D-CF448B328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D7EA9-D5AE-4883-AE61-05DA9816F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51D4E-6CF8-42A6-9548-97B30A218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69491-BFFC-4E56-991A-E49B73D87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FF776-BAB7-4E9F-B9E2-C2350FD3D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B9E54-FA03-486E-9BE8-538A9B35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776D1-067D-4836-8585-06A54F69D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79BC9-E275-4534-ABC8-84F837B04A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0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0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44AA5A6-0C64-4E73-AB1C-8373AC50D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484" name="Слайд" r:id="rId3" imgW="4570610" imgH="3427576" progId="PowerPoint.Slide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9700" name="Слайд" r:id="rId3" imgW="4570610" imgH="3427576" progId="PowerPoint.Slide.8">
              <p:embed/>
            </p:oleObj>
          </a:graphicData>
        </a:graphic>
      </p:graphicFrame>
      <p:pic>
        <p:nvPicPr>
          <p:cNvPr id="29702" name="Picture 6" descr="Napoleon Paul Delaroche.jpg"/>
          <p:cNvPicPr>
            <a:picLocks noChangeAspect="1" noChangeArrowheads="1"/>
          </p:cNvPicPr>
          <p:nvPr/>
        </p:nvPicPr>
        <p:blipFill>
          <a:blip r:embed="rId4"/>
          <a:srcRect l="9490" t="11273" r="15869" b="37818"/>
          <a:stretch>
            <a:fillRect/>
          </a:stretch>
        </p:blipFill>
        <p:spPr bwMode="auto">
          <a:xfrm>
            <a:off x="457200" y="1981199"/>
            <a:ext cx="3581400" cy="3214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4034" name="Object 4"/>
          <p:cNvGraphicFramePr>
            <a:graphicFrameLocks noChangeAspect="1"/>
          </p:cNvGraphicFramePr>
          <p:nvPr/>
        </p:nvGraphicFramePr>
        <p:xfrm>
          <a:off x="0" y="19050"/>
          <a:ext cx="9144000" cy="6838950"/>
        </p:xfrm>
        <a:graphic>
          <a:graphicData uri="http://schemas.openxmlformats.org/presentationml/2006/ole">
            <p:oleObj spid="_x0000_s44034" name="Слайд" r:id="rId3" imgW="4562698" imgH="3422898" progId="PowerPoint.Slide.8">
              <p:embed/>
            </p:oleObj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0" y="-95250"/>
          <a:ext cx="9372600" cy="7029450"/>
        </p:xfrm>
        <a:graphic>
          <a:graphicData uri="http://schemas.openxmlformats.org/presentationml/2006/ole">
            <p:oleObj spid="_x0000_s21508" name="Слайд" r:id="rId3" imgW="4571981" imgH="3429123" progId="PowerPoint.Slide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0" y="-19050"/>
          <a:ext cx="9144000" cy="6877050"/>
        </p:xfrm>
        <a:graphic>
          <a:graphicData uri="http://schemas.openxmlformats.org/presentationml/2006/ole">
            <p:oleObj spid="_x0000_s22532" name="Слайд" r:id="rId3" imgW="4571981" imgH="3429123" progId="PowerPoint.Slide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3556" name="Слайд" r:id="rId3" imgW="4571981" imgH="3429123" progId="PowerPoint.Slide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0" y="-57150"/>
          <a:ext cx="9372600" cy="7029450"/>
        </p:xfrm>
        <a:graphic>
          <a:graphicData uri="http://schemas.openxmlformats.org/presentationml/2006/ole">
            <p:oleObj spid="_x0000_s24580" name="Слайд" r:id="rId3" imgW="4571981" imgH="3429123" progId="PowerPoint.Slide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0" y="-95250"/>
          <a:ext cx="9448800" cy="7086600"/>
        </p:xfrm>
        <a:graphic>
          <a:graphicData uri="http://schemas.openxmlformats.org/presentationml/2006/ole">
            <p:oleObj spid="_x0000_s25604" name="Слайд" r:id="rId3" imgW="4571981" imgH="3429123" progId="PowerPoint.Slide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6628" name="Слайд" r:id="rId3" imgW="4571981" imgH="3429123" progId="PowerPoint.Slide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0" y="19050"/>
          <a:ext cx="9144000" cy="6838950"/>
        </p:xfrm>
        <a:graphic>
          <a:graphicData uri="http://schemas.openxmlformats.org/presentationml/2006/ole">
            <p:oleObj spid="_x0000_s27652" name="Слайд" r:id="rId3" imgW="4571981" imgH="3429123" progId="PowerPoint.Slide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0" y="-152400"/>
          <a:ext cx="9144000" cy="7010400"/>
        </p:xfrm>
        <a:graphic>
          <a:graphicData uri="http://schemas.openxmlformats.org/presentationml/2006/ole">
            <p:oleObj spid="_x0000_s28676" name="Слайд" r:id="rId3" imgW="4571981" imgH="3429123" progId="PowerPoint.Slide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5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Текстура</vt:lpstr>
      <vt:lpstr>Слайд Microsoft Office PowerPoint 97-2003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Хорев</cp:lastModifiedBy>
  <cp:revision>49</cp:revision>
  <cp:lastPrinted>1601-01-01T00:00:00Z</cp:lastPrinted>
  <dcterms:created xsi:type="dcterms:W3CDTF">1601-01-01T00:00:00Z</dcterms:created>
  <dcterms:modified xsi:type="dcterms:W3CDTF">2016-04-16T21:41:09Z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